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94" r:id="rId3"/>
    <p:sldId id="260" r:id="rId4"/>
    <p:sldId id="258" r:id="rId5"/>
    <p:sldId id="259" r:id="rId6"/>
    <p:sldId id="263" r:id="rId7"/>
    <p:sldId id="267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9" r:id="rId21"/>
    <p:sldId id="280" r:id="rId22"/>
    <p:sldId id="281" r:id="rId23"/>
    <p:sldId id="282" r:id="rId24"/>
    <p:sldId id="283" r:id="rId25"/>
    <p:sldId id="276" r:id="rId26"/>
    <p:sldId id="278" r:id="rId27"/>
    <p:sldId id="284" r:id="rId28"/>
    <p:sldId id="290" r:id="rId29"/>
    <p:sldId id="285" r:id="rId30"/>
    <p:sldId id="300" r:id="rId31"/>
    <p:sldId id="306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2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5DADBE1-0FAD-85C5-98F3-1ACB87F04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xmlns="" id="{F061C32C-9216-BF09-1543-57F8FD9CC3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388843D6-A9B9-8EBA-EA3E-CF0CBE7C6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0E1BDEEC-13A8-9596-0811-EB33B31D8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FAFBF7D7-DD17-47A6-4624-FB8D6E60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355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40EF393-4B1C-2C9D-0E5D-26713C9308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BB7EA1CE-B28C-D0D3-32E8-6335DD01A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3CAFAD6-8E4E-AB4E-8311-E3EB000D2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F461CA37-85D9-D7F4-028B-20F7DF52F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22241A8F-73A3-C0CD-762B-52E89D92F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594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xmlns="" id="{A442C6C2-E680-FE70-E595-B464CB2B0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xmlns="" id="{59551EF3-2DBF-1EB2-F16F-11FD4F8923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D08D232D-4FA5-811A-D314-BD897571E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24F04017-3E4A-AB9A-4E56-46D8B19BF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8AA78A81-E3C3-8092-8C6A-C1AAA710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65076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FE6945-7605-1A1C-323F-C0575E17C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0DD10035-3C43-0175-7D57-A7DE30A2F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22D2B6F0-4B88-2745-1674-5EBB0EF8A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DB0C4FC9-7B3F-7EA2-6D90-722F2C96E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03569E57-FC48-B93A-B084-857904A2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03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4307026-DC25-5988-68F1-468110545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A615ADBE-7C03-23A8-0BB5-9C2E66A5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E6513821-84E0-4EF4-AE4F-16EA37C37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B9C98B33-A02F-F731-5444-19ADC414D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5D6FF32B-84B9-4AAD-5AC1-6CEFE799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8841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E822B7E-9063-6257-5BAF-16E53E56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87F78099-B452-3BB6-B76B-1189377FA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7745A886-AAFA-E0F1-B6E6-A00E9997F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355074AF-B525-8D51-2948-3EB3B7702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DE124AE0-D4C0-091A-6DB8-AD499C70F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8E17CD9B-6FBE-653E-F4C5-B4B16DB3F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012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39CD8B-8C60-B7AF-206D-7FA0B56E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7FCB7C47-7AF8-6246-0BB8-097584090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xmlns="" id="{AC99B451-A2E0-6248-EAD6-A7F74AF7F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xmlns="" id="{E63911C1-3F29-361B-AE3E-40EEFEDAE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xmlns="" id="{2C845A9A-0FA1-1A6E-2050-F41B2EE050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xmlns="" id="{21B22C7C-37BE-DAED-10D8-7B4F38C2A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xmlns="" id="{21558C00-7841-55D1-E67A-554E3168D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xmlns="" id="{466B775C-ADF3-B3CC-E7F7-C910B7584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0494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CA0A885-F029-CD95-ECA6-F31EB836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xmlns="" id="{31DE4D2E-0DF9-8A95-A9D4-DF2E63671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xmlns="" id="{7F3CCE78-9D0B-93C1-9155-1E9FB354B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xmlns="" id="{90A0A9E1-160C-4314-18E4-ED252201A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19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xmlns="" id="{7D981524-A08A-6A08-9601-72FEE0DE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xmlns="" id="{373D223D-5130-2689-7E88-DFAF9ECA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xmlns="" id="{CAB926D9-119A-FD91-1C45-778A2D20F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3122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086F039-7A2A-6607-7C9A-A8E628A6B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xmlns="" id="{1CCD9E7D-7948-DDB7-FB86-84EEAE01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37E2B0DF-C682-0C21-0C1C-50CE48ACA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31A28EE3-4538-3961-FD38-61D59567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53CF8510-641C-ACE5-3387-925CF6260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73A780E0-B190-42EA-21FD-367C77AE8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38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5810B29-CB16-C096-E086-619DE258F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xmlns="" id="{31FD146A-6A04-6271-3083-7C9AED4FE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xmlns="" id="{A948A444-5ED3-B7E1-AF70-4C50A10639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xmlns="" id="{BA5FA029-2DCE-0252-ED27-C7F4BFBC5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xmlns="" id="{C72918E2-0C32-AFF8-0A02-C288E6BA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xmlns="" id="{947BE821-252C-8C1D-B1C2-2DC353C47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95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xmlns="" id="{1204B6EE-A0FA-8E3C-CAE9-8674F1CCE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xmlns="" id="{1606DFC7-3512-A1B1-41BF-E3B739FBB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xmlns="" id="{6EE1F4E8-6F53-52B5-3B47-89AA79DEB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5ABE7A-E017-44DA-8E1F-BFC2061ECDB6}" type="datetimeFigureOut">
              <a:rPr lang="da-DK" smtClean="0"/>
              <a:t>04-03-2026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xmlns="" id="{861B6C5F-7814-1E8D-B0D3-E3613956E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xmlns="" id="{7AA65060-096E-AEF5-DB2C-EC393D9DB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267CC8-5849-44CC-927C-9232452086C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472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A748F53-67B0-A1DB-3B12-876AA8369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30E4D87-A538-205D-630C-320106A21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skitse, tøj, Ansigt, kjole&#10;&#10;AI-genereret indhold kan være ukorrekt.">
            <a:extLst>
              <a:ext uri="{FF2B5EF4-FFF2-40B4-BE49-F238E27FC236}">
                <a16:creationId xmlns:a16="http://schemas.microsoft.com/office/drawing/2014/main" xmlns="" id="{201F6F36-A2F1-1687-B21A-75E9F9BA5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303" y="1773218"/>
            <a:ext cx="4885719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00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0CCC656-0C40-E5C4-D7A2-E90370D5B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FE139B0-F711-6EA9-4F8F-2867235041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bygning, skitse, tegning, person&#10;&#10;AI-genereret indhold kan være ukorrekt.">
            <a:extLst>
              <a:ext uri="{FF2B5EF4-FFF2-40B4-BE49-F238E27FC236}">
                <a16:creationId xmlns:a16="http://schemas.microsoft.com/office/drawing/2014/main" xmlns="" id="{90ED50BA-30E8-7036-70F6-2E73AE14C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722" y="1600200"/>
            <a:ext cx="721288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87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B83696A-E0E4-5877-A5D4-CBF716009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98867EB-138D-948B-335A-8F239690B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etal, valuta, mønt/mynte&#10;&#10;AI-genereret indhold kan være ukorrekt.">
            <a:extLst>
              <a:ext uri="{FF2B5EF4-FFF2-40B4-BE49-F238E27FC236}">
                <a16:creationId xmlns:a16="http://schemas.microsoft.com/office/drawing/2014/main" xmlns="" id="{603F2693-AB37-5D30-E59D-C90810D624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5" y="1695450"/>
            <a:ext cx="886153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FF0DA59-2A11-C59A-C9AA-ED8782E7D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667EAB4-36A0-C62C-08B4-3D35A84B0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penge, metal&#10;&#10;AI-genereret indhold kan være ukorrekt.">
            <a:extLst>
              <a:ext uri="{FF2B5EF4-FFF2-40B4-BE49-F238E27FC236}">
                <a16:creationId xmlns:a16="http://schemas.microsoft.com/office/drawing/2014/main" xmlns="" id="{64074CD2-9757-C88E-11B8-15B31684B9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1899285"/>
            <a:ext cx="8771574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15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97FE4A6-D717-D2D1-BFD6-D5E552ED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C76FB9-B928-80BB-43C7-F7FA98B9D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etal, valuta, mønt/mynte&#10;&#10;AI-genereret indhold kan være ukorrekt.">
            <a:extLst>
              <a:ext uri="{FF2B5EF4-FFF2-40B4-BE49-F238E27FC236}">
                <a16:creationId xmlns:a16="http://schemas.microsoft.com/office/drawing/2014/main" xmlns="" id="{E701C7E9-2D35-1C0B-AA44-00A779E0F2A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175" y="1956975"/>
            <a:ext cx="847058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83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12F62A2-D837-13DD-848B-222E02487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BBA06457-F611-5FF2-B612-81828D6C518A}"/>
              </a:ext>
            </a:extLst>
          </p:cNvPr>
          <p:cNvSpPr/>
          <p:nvPr/>
        </p:nvSpPr>
        <p:spPr>
          <a:xfrm>
            <a:off x="6305552" y="1921777"/>
            <a:ext cx="3933823" cy="3974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D561A40B-1098-11AD-4162-0A0C8BAC2BF9}"/>
              </a:ext>
            </a:extLst>
          </p:cNvPr>
          <p:cNvSpPr/>
          <p:nvPr/>
        </p:nvSpPr>
        <p:spPr>
          <a:xfrm>
            <a:off x="1952625" y="2028825"/>
            <a:ext cx="3933825" cy="3867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D6FC6C0B-77C4-3F83-0F53-39CD7E6F24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mønt/mynte, metal&#10;&#10;AI-genereret indhold kan være ukorrekt.">
            <a:extLst>
              <a:ext uri="{FF2B5EF4-FFF2-40B4-BE49-F238E27FC236}">
                <a16:creationId xmlns:a16="http://schemas.microsoft.com/office/drawing/2014/main" xmlns="" id="{D6387436-2B18-3FCA-87F0-AB7DC29387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881" y="1800028"/>
            <a:ext cx="8640001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48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8D3C9FE-8A54-08C2-D534-3427DA13D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ACE2EDEE-9525-8C7C-FEB4-DC426A5AA32E}"/>
              </a:ext>
            </a:extLst>
          </p:cNvPr>
          <p:cNvSpPr/>
          <p:nvPr/>
        </p:nvSpPr>
        <p:spPr>
          <a:xfrm>
            <a:off x="7419975" y="3248025"/>
            <a:ext cx="1714500" cy="17430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2920A57-458F-329F-ACDD-11BBCFFED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penge, metal&#10;&#10;AI-genereret indhold kan være ukorrekt.">
            <a:extLst>
              <a:ext uri="{FF2B5EF4-FFF2-40B4-BE49-F238E27FC236}">
                <a16:creationId xmlns:a16="http://schemas.microsoft.com/office/drawing/2014/main" xmlns="" id="{804DC5AC-CF67-2473-AACD-F9FA49FE829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1752600"/>
            <a:ext cx="86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33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0E4D342-6784-47E0-7D0D-9DF36B8EB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0815F16-C3CF-0F63-21E4-2C2960638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mønt/mynte, penge&#10;&#10;AI-genereret indhold kan være ukorrekt.">
            <a:extLst>
              <a:ext uri="{FF2B5EF4-FFF2-40B4-BE49-F238E27FC236}">
                <a16:creationId xmlns:a16="http://schemas.microsoft.com/office/drawing/2014/main" xmlns="" id="{DAE0D738-86D6-3DA4-5D0B-15AE6801E7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836" y="1922033"/>
            <a:ext cx="881632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740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882FC60C-BFB5-B6EC-8B50-C722DD455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859606C-8D8D-2D97-BDB3-3E54F0D979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odetilbehør, Smykker, Kropssmykker, Smykkedesign&#10;&#10;AI-genereret indhold kan være ukorrekt.">
            <a:extLst>
              <a:ext uri="{FF2B5EF4-FFF2-40B4-BE49-F238E27FC236}">
                <a16:creationId xmlns:a16="http://schemas.microsoft.com/office/drawing/2014/main" xmlns="" id="{01672D37-3E05-25D2-3CB0-39216AF98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313" y="1600200"/>
            <a:ext cx="3643374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76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AFDFD96-1B30-0773-A6ED-DDFB1DBC0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7F67986-2C77-0DB5-E0F8-937AAF82CB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skitse, tegning, vase, plante&#10;&#10;AI-genereret indhold kan være ukorrekt.">
            <a:extLst>
              <a:ext uri="{FF2B5EF4-FFF2-40B4-BE49-F238E27FC236}">
                <a16:creationId xmlns:a16="http://schemas.microsoft.com/office/drawing/2014/main" xmlns="" id="{D6ECC23A-A1F5-E3C8-1767-78C8077B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655" y="1600200"/>
            <a:ext cx="3504689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280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FF2E22D-AD1F-9ECE-DABB-37BF76A9E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8FCD789-1118-ED30-1D41-30E8A77C7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ønt/mynte, valuta, metal&#10;&#10;AI-genereret indhold kan være ukorrekt.">
            <a:extLst>
              <a:ext uri="{FF2B5EF4-FFF2-40B4-BE49-F238E27FC236}">
                <a16:creationId xmlns:a16="http://schemas.microsoft.com/office/drawing/2014/main" xmlns="" id="{CF41CEA7-9EC9-B9D5-16FF-393E8D2AC5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621" y="1947450"/>
            <a:ext cx="864895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2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044B33B-74E3-C471-F06D-9C4380A32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7DC897E-7D1E-E3A0-5D1B-B0350F956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Christian 9. </a:t>
            </a:r>
            <a:r>
              <a:rPr lang="da-DK" dirty="0"/>
              <a:t>&amp; Louise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AE85BFC0-3B6B-B248-6320-CFE1D6F660BC}"/>
              </a:ext>
            </a:extLst>
          </p:cNvPr>
          <p:cNvSpPr txBox="1"/>
          <p:nvPr/>
        </p:nvSpPr>
        <p:spPr>
          <a:xfrm>
            <a:off x="2409825" y="2047875"/>
            <a:ext cx="781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Frederik		3. juni 1843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>
                <a:solidFill>
                  <a:srgbClr val="FF0000"/>
                </a:solidFill>
              </a:rPr>
              <a:t>Alexandra		1. december 1844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Vilhelm		</a:t>
            </a:r>
            <a:r>
              <a:rPr lang="da-DK" sz="2800" dirty="0" smtClean="0"/>
              <a:t>	24</a:t>
            </a:r>
            <a:r>
              <a:rPr lang="da-DK" sz="2800" dirty="0"/>
              <a:t>. december 1845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Dagmar		</a:t>
            </a:r>
            <a:r>
              <a:rPr lang="da-DK" sz="2800" dirty="0" smtClean="0"/>
              <a:t>	26</a:t>
            </a:r>
            <a:r>
              <a:rPr lang="da-DK" sz="2800" dirty="0"/>
              <a:t>. november 1847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Thyra	</a:t>
            </a:r>
            <a:r>
              <a:rPr lang="da-DK" sz="2800"/>
              <a:t>	</a:t>
            </a:r>
            <a:r>
              <a:rPr lang="da-DK" sz="2800" smtClean="0"/>
              <a:t>	29</a:t>
            </a:r>
            <a:r>
              <a:rPr lang="da-DK" sz="2800" dirty="0"/>
              <a:t>. september 1853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Valdemar		27. oktober 1858</a:t>
            </a:r>
          </a:p>
        </p:txBody>
      </p:sp>
    </p:spTree>
    <p:extLst>
      <p:ext uri="{BB962C8B-B14F-4D97-AF65-F5344CB8AC3E}">
        <p14:creationId xmlns:p14="http://schemas.microsoft.com/office/powerpoint/2010/main" val="31638575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8C5B32F-8915-AA10-5759-532960493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744F137-C821-B658-F3E0-3802B3EDF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8" name="Billede 7" descr="Et billede, der indeholder mønt, valuta, metal, mønt/mynte&#10;&#10;AI-genereret indhold kan være ukorrekt.">
            <a:extLst>
              <a:ext uri="{FF2B5EF4-FFF2-40B4-BE49-F238E27FC236}">
                <a16:creationId xmlns:a16="http://schemas.microsoft.com/office/drawing/2014/main" xmlns="" id="{4695E1BD-755C-BFD9-D871-2C2FDAD2826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984" y="1836420"/>
            <a:ext cx="868341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19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8C34086-3251-257C-B95A-B11E217ED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8BA216A-F4F2-673B-6FC9-DBAE531C76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mønt/mynte, penge&#10;&#10;AI-genereret indhold kan være ukorrekt.">
            <a:extLst>
              <a:ext uri="{FF2B5EF4-FFF2-40B4-BE49-F238E27FC236}">
                <a16:creationId xmlns:a16="http://schemas.microsoft.com/office/drawing/2014/main" xmlns="" id="{FAE6EF16-F6B9-F4FC-0843-DD0868E3E0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526" y="1893346"/>
            <a:ext cx="872727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39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651421E-4219-9003-396D-415B2F0821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386394-ACE6-B58D-8E7C-A922D01C3F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ønt/mynte, valuta, penge&#10;&#10;AI-genereret indhold kan være ukorrekt.">
            <a:extLst>
              <a:ext uri="{FF2B5EF4-FFF2-40B4-BE49-F238E27FC236}">
                <a16:creationId xmlns:a16="http://schemas.microsoft.com/office/drawing/2014/main" xmlns="" id="{E4AA2BBA-CE98-40E9-2E1A-450E38DD452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BFDFA"/>
              </a:clrFrom>
              <a:clrTo>
                <a:srgbClr val="FBFD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53" y="1884045"/>
            <a:ext cx="8793893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560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DDAAEB98-A524-8723-462A-7CC4574F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982177-1695-7294-65FF-9356CE4E7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mønt/mynte, penge&#10;&#10;AI-genereret indhold kan være ukorrekt.">
            <a:extLst>
              <a:ext uri="{FF2B5EF4-FFF2-40B4-BE49-F238E27FC236}">
                <a16:creationId xmlns:a16="http://schemas.microsoft.com/office/drawing/2014/main" xmlns="" id="{D7423BFF-7C5F-37C4-0377-C97752728B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706" y="1952493"/>
            <a:ext cx="847058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55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4C333BE-412A-6CFE-D125-C87FEC195A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ADC8DB7-D33A-FA69-FBD9-2A6A2AC3A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etal, valuta, bronze&#10;&#10;AI-genereret indhold kan være ukorrekt.">
            <a:extLst>
              <a:ext uri="{FF2B5EF4-FFF2-40B4-BE49-F238E27FC236}">
                <a16:creationId xmlns:a16="http://schemas.microsoft.com/office/drawing/2014/main" xmlns="" id="{A5A36A4C-8EFA-ADD9-4A28-B5211B37A3A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1849755"/>
            <a:ext cx="859701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98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555ED1C-3B3D-34A8-4326-F5EB3FC5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31BC153-9792-BF97-B087-D9EE87D9E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ønt/mynte, valuta, penge&#10;&#10;AI-genereret indhold kan være ukorrekt.">
            <a:extLst>
              <a:ext uri="{FF2B5EF4-FFF2-40B4-BE49-F238E27FC236}">
                <a16:creationId xmlns:a16="http://schemas.microsoft.com/office/drawing/2014/main" xmlns="" id="{9C3FD47D-1FD0-9433-33E9-9B63DF8EC7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382" y="1822525"/>
            <a:ext cx="855445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26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5A60A93-9A69-95B0-1343-D932B9A847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E408D00-9A07-AC65-DCBA-2750B778F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metal, mønt/mynte&#10;&#10;AI-genereret indhold kan være ukorrekt.">
            <a:extLst>
              <a:ext uri="{FF2B5EF4-FFF2-40B4-BE49-F238E27FC236}">
                <a16:creationId xmlns:a16="http://schemas.microsoft.com/office/drawing/2014/main" xmlns="" id="{772718EF-C8C0-60BE-9F97-E4385DCA7D4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00" y="1859280"/>
            <a:ext cx="84914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40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21305A10-A53E-D3F2-23DF-254B8CC92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EC1ADC0-6934-AF8C-C4D4-069B025CA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metal, valuta, penge&#10;&#10;AI-genereret indhold kan være ukorrekt.">
            <a:extLst>
              <a:ext uri="{FF2B5EF4-FFF2-40B4-BE49-F238E27FC236}">
                <a16:creationId xmlns:a16="http://schemas.microsoft.com/office/drawing/2014/main" xmlns="" id="{9AD8D782-2DDA-D321-3B61-5368E137B13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163" y="1905000"/>
            <a:ext cx="86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884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EAF7F22-F0C5-4E5F-4E5C-9B97313E3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42A9A79-EBB7-F6D0-E334-C86B15B9B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etal, mønt, kobber, Femcent/nikkel&#10;&#10;AI-genereret indhold kan være ukorrekt.">
            <a:extLst>
              <a:ext uri="{FF2B5EF4-FFF2-40B4-BE49-F238E27FC236}">
                <a16:creationId xmlns:a16="http://schemas.microsoft.com/office/drawing/2014/main" xmlns="" id="{3C7C71F7-B0CC-5CBB-CCF8-5DA2036708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93" y="1600200"/>
            <a:ext cx="7291139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1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F99FF5B-816A-0CBB-C10D-BD431983D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69B43D2-C54B-7B39-5D26-CD17A2C26F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etal, sølv, Femcent/nikkel, vedhæng&#10;&#10;AI-genereret indhold kan være ukorrekt.">
            <a:extLst>
              <a:ext uri="{FF2B5EF4-FFF2-40B4-BE49-F238E27FC236}">
                <a16:creationId xmlns:a16="http://schemas.microsoft.com/office/drawing/2014/main" xmlns="" id="{B2D215CF-4BB1-3A51-710A-069DDF9FC3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39" y="1600200"/>
            <a:ext cx="6953722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21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47AD0D6-DF0E-610D-7C1A-B33F61D52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BD8696B-8B8E-B220-E2C2-160D7828D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xmlns="" id="{1C5AD294-5494-B4A6-F98E-F9C49F24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871" y="1915085"/>
            <a:ext cx="7432258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819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EF90F611-AD45-9F15-FAB8-B784782EFC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EA4FA5-9E0A-446C-548D-2E0FED4685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52588" y="1909762"/>
            <a:ext cx="9144000" cy="3038475"/>
          </a:xfrm>
        </p:spPr>
        <p:txBody>
          <a:bodyPr>
            <a:normAutofit fontScale="90000"/>
          </a:bodyPr>
          <a:lstStyle/>
          <a:p>
            <a:r>
              <a:rPr lang="da-DK" dirty="0"/>
              <a:t>Alexandra Carolina Marie Charlotte Louise Julia</a:t>
            </a:r>
            <a:br>
              <a:rPr lang="da-DK" dirty="0"/>
            </a:br>
            <a:r>
              <a:rPr lang="da-DK" dirty="0"/>
              <a:t>1. december 1844</a:t>
            </a:r>
            <a:br>
              <a:rPr lang="da-DK" dirty="0"/>
            </a:br>
            <a:r>
              <a:rPr lang="da-DK" dirty="0"/>
              <a:t>20. november 1925</a:t>
            </a:r>
          </a:p>
        </p:txBody>
      </p:sp>
    </p:spTree>
    <p:extLst>
      <p:ext uri="{BB962C8B-B14F-4D97-AF65-F5344CB8AC3E}">
        <p14:creationId xmlns:p14="http://schemas.microsoft.com/office/powerpoint/2010/main" val="27980673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8B6FE8A-0638-0B19-78B4-97315DBF3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358D9E4-479F-5F06-E77A-8BB8CCEDC4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xmlns="" id="{EC8C4E36-41B7-1956-BE32-1F0EA48AF5F1}"/>
              </a:ext>
            </a:extLst>
          </p:cNvPr>
          <p:cNvSpPr txBox="1"/>
          <p:nvPr/>
        </p:nvSpPr>
        <p:spPr>
          <a:xfrm>
            <a:off x="2409825" y="2047875"/>
            <a:ext cx="7810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Albert Victor		1864 - 1892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Georg		</a:t>
            </a:r>
            <a:r>
              <a:rPr lang="da-DK" sz="2800" dirty="0" smtClean="0"/>
              <a:t>	</a:t>
            </a:r>
            <a:r>
              <a:rPr lang="da-DK" sz="2800" dirty="0"/>
              <a:t>	1865 - 1939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Louise		</a:t>
            </a:r>
            <a:r>
              <a:rPr lang="da-DK" sz="2800" dirty="0" smtClean="0"/>
              <a:t>	</a:t>
            </a:r>
            <a:r>
              <a:rPr lang="da-DK" sz="2800" dirty="0"/>
              <a:t>	1867 - 1931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Victoria			1868 - 1935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Maud		</a:t>
            </a:r>
            <a:r>
              <a:rPr lang="da-DK" sz="2800" dirty="0" smtClean="0"/>
              <a:t>	</a:t>
            </a:r>
            <a:r>
              <a:rPr lang="da-DK" sz="2800" dirty="0"/>
              <a:t>	1869 - 1938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/>
              <a:t>Alexander John		1871</a:t>
            </a:r>
          </a:p>
        </p:txBody>
      </p:sp>
    </p:spTree>
    <p:extLst>
      <p:ext uri="{BB962C8B-B14F-4D97-AF65-F5344CB8AC3E}">
        <p14:creationId xmlns:p14="http://schemas.microsoft.com/office/powerpoint/2010/main" val="257174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3F266ACA-7FC5-D4D1-729C-4DDFE73EF9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6618399-9918-BFFE-1C26-F474917A904B}"/>
              </a:ext>
            </a:extLst>
          </p:cNvPr>
          <p:cNvSpPr/>
          <p:nvPr/>
        </p:nvSpPr>
        <p:spPr>
          <a:xfrm>
            <a:off x="1981200" y="1896036"/>
            <a:ext cx="3762375" cy="372832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xmlns="" id="{C78D64FD-E0D2-01F8-4004-25E209FFB136}"/>
              </a:ext>
            </a:extLst>
          </p:cNvPr>
          <p:cNvSpPr/>
          <p:nvPr/>
        </p:nvSpPr>
        <p:spPr>
          <a:xfrm>
            <a:off x="6448425" y="1812337"/>
            <a:ext cx="3762375" cy="389572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1CB7A4-3796-4505-CDB0-ADF645AC8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8" name="Billede 7" descr="Et billede, der indeholder mønt, valuta, mønt/mynte, penge&#10;&#10;AI-genereret indhold kan være ukorrekt.">
            <a:extLst>
              <a:ext uri="{FF2B5EF4-FFF2-40B4-BE49-F238E27FC236}">
                <a16:creationId xmlns:a16="http://schemas.microsoft.com/office/drawing/2014/main" xmlns="" id="{A4C53689-C3E8-08A9-F11A-E0DC7CB3225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200" y="1717200"/>
            <a:ext cx="88632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30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39320C6-4DE5-32F7-F6C8-C9CA5DFF2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455CE5FE-BC7D-89C7-21DD-61BB83BD9F0E}"/>
              </a:ext>
            </a:extLst>
          </p:cNvPr>
          <p:cNvSpPr/>
          <p:nvPr/>
        </p:nvSpPr>
        <p:spPr>
          <a:xfrm>
            <a:off x="6391590" y="2020486"/>
            <a:ext cx="3676650" cy="37147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E4DC5116-67AA-5B5E-A0F2-A491E6D93614}"/>
              </a:ext>
            </a:extLst>
          </p:cNvPr>
          <p:cNvSpPr/>
          <p:nvPr/>
        </p:nvSpPr>
        <p:spPr>
          <a:xfrm>
            <a:off x="2019615" y="1968098"/>
            <a:ext cx="3676650" cy="38195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998881ED-88CD-E3BD-0301-6292020939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mønt/mynte, penge&#10;&#10;AI-genereret indhold kan være ukorrekt.">
            <a:extLst>
              <a:ext uri="{FF2B5EF4-FFF2-40B4-BE49-F238E27FC236}">
                <a16:creationId xmlns:a16="http://schemas.microsoft.com/office/drawing/2014/main" xmlns="" id="{01520948-CF3E-EAD9-16BB-6FC482549EC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1717861"/>
            <a:ext cx="8682667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91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711C3EFF-3A05-D076-F073-E6D1D80FF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xmlns="" id="{7DB7E6E5-84B8-03EE-A0E2-7FCBC075DF7E}"/>
              </a:ext>
            </a:extLst>
          </p:cNvPr>
          <p:cNvSpPr/>
          <p:nvPr/>
        </p:nvSpPr>
        <p:spPr>
          <a:xfrm>
            <a:off x="6211700" y="2028825"/>
            <a:ext cx="3919538" cy="3886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xmlns="" id="{1AB3EB92-4D9A-02C0-9DAA-488BF67213DF}"/>
              </a:ext>
            </a:extLst>
          </p:cNvPr>
          <p:cNvSpPr/>
          <p:nvPr/>
        </p:nvSpPr>
        <p:spPr>
          <a:xfrm>
            <a:off x="2060762" y="1945341"/>
            <a:ext cx="3692338" cy="38268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xmlns="" id="{17483838-DBC7-876A-3ACF-387653B79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mønt, valuta, penge, avers&#10;&#10;AI-genereret indhold kan være ukorrekt.">
            <a:extLst>
              <a:ext uri="{FF2B5EF4-FFF2-40B4-BE49-F238E27FC236}">
                <a16:creationId xmlns:a16="http://schemas.microsoft.com/office/drawing/2014/main" xmlns="" id="{574FECDB-5104-448C-1F05-09A349432D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163" y="1793995"/>
            <a:ext cx="8595806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76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660125B2-9648-EA71-6601-435185DB3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D240724-BDAC-0E07-9907-750E298BF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tegning, plakat, kunst, skitse&#10;&#10;AI-genereret indhold kan være ukorrekt.">
            <a:extLst>
              <a:ext uri="{FF2B5EF4-FFF2-40B4-BE49-F238E27FC236}">
                <a16:creationId xmlns:a16="http://schemas.microsoft.com/office/drawing/2014/main" xmlns="" id="{E27CEDCB-181C-8431-2181-9BE5CBBA2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687" y="1600200"/>
            <a:ext cx="7048951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77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067A2B94-7751-6071-A7F0-63077D41BB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D0EEF81-0CCB-709F-7F9F-F59B77262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4" name="Billede 3" descr="Et billede, der indeholder tekst, skitse, kunst, maleri&#10;&#10;AI-genereret indhold kan være ukorrekt.">
            <a:extLst>
              <a:ext uri="{FF2B5EF4-FFF2-40B4-BE49-F238E27FC236}">
                <a16:creationId xmlns:a16="http://schemas.microsoft.com/office/drawing/2014/main" xmlns="" id="{8DC27FE9-9221-209A-24E3-48D8E803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5" y="1600200"/>
            <a:ext cx="7371116" cy="50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1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CBF1A50F-05A8-F43A-6AB8-99DB6A184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ECBCFED-F02D-FCC0-4018-6B30AEF1E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1163" y="504825"/>
            <a:ext cx="9144000" cy="1095375"/>
          </a:xfrm>
        </p:spPr>
        <p:txBody>
          <a:bodyPr/>
          <a:lstStyle/>
          <a:p>
            <a:r>
              <a:rPr lang="da-DK" dirty="0"/>
              <a:t>Alexandra</a:t>
            </a:r>
          </a:p>
        </p:txBody>
      </p:sp>
      <p:pic>
        <p:nvPicPr>
          <p:cNvPr id="6" name="Billede 5" descr="Et billede, der indeholder mønt, valuta, penge, metal&#10;&#10;AI-genereret indhold kan være ukorrekt.">
            <a:extLst>
              <a:ext uri="{FF2B5EF4-FFF2-40B4-BE49-F238E27FC236}">
                <a16:creationId xmlns:a16="http://schemas.microsoft.com/office/drawing/2014/main" xmlns="" id="{1AB60EAA-D84F-4199-F2D0-7DDF8779E4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813" y="1821180"/>
            <a:ext cx="87143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279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1210</TotalTime>
  <Words>43</Words>
  <Application>Microsoft Office PowerPoint</Application>
  <PresentationFormat>Brugerdefineret</PresentationFormat>
  <Paragraphs>43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31</vt:i4>
      </vt:variant>
    </vt:vector>
  </HeadingPairs>
  <TitlesOfParts>
    <vt:vector size="32" baseType="lpstr">
      <vt:lpstr>Office-tema</vt:lpstr>
      <vt:lpstr>Alexandra</vt:lpstr>
      <vt:lpstr>Christian 9. &amp; Louise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</vt:lpstr>
      <vt:lpstr>Alexandra Carolina Marie Charlotte Louise Julia 1. december 1844 20. november 1925</vt:lpstr>
      <vt:lpstr>Alexandra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9. &amp; Louise</dc:title>
  <dc:creator>Preben Nielsen</dc:creator>
  <cp:lastModifiedBy>NJ</cp:lastModifiedBy>
  <cp:revision>33</cp:revision>
  <dcterms:created xsi:type="dcterms:W3CDTF">2025-09-22T13:43:05Z</dcterms:created>
  <dcterms:modified xsi:type="dcterms:W3CDTF">2026-03-04T11:56:27Z</dcterms:modified>
</cp:coreProperties>
</file>