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293" r:id="rId3"/>
    <p:sldId id="294" r:id="rId4"/>
    <p:sldId id="336" r:id="rId5"/>
    <p:sldId id="335" r:id="rId6"/>
    <p:sldId id="337" r:id="rId7"/>
    <p:sldId id="338" r:id="rId8"/>
    <p:sldId id="313" r:id="rId9"/>
    <p:sldId id="312" r:id="rId10"/>
    <p:sldId id="345" r:id="rId11"/>
    <p:sldId id="315" r:id="rId12"/>
    <p:sldId id="316" r:id="rId13"/>
    <p:sldId id="317" r:id="rId14"/>
    <p:sldId id="318" r:id="rId15"/>
    <p:sldId id="320" r:id="rId16"/>
    <p:sldId id="319" r:id="rId17"/>
    <p:sldId id="321" r:id="rId18"/>
    <p:sldId id="322" r:id="rId19"/>
    <p:sldId id="324" r:id="rId20"/>
    <p:sldId id="326" r:id="rId21"/>
    <p:sldId id="328" r:id="rId22"/>
    <p:sldId id="331" r:id="rId23"/>
    <p:sldId id="296" r:id="rId24"/>
    <p:sldId id="303" r:id="rId25"/>
    <p:sldId id="311" r:id="rId26"/>
    <p:sldId id="310" r:id="rId27"/>
    <p:sldId id="298" r:id="rId28"/>
    <p:sldId id="339" r:id="rId29"/>
    <p:sldId id="304" r:id="rId30"/>
    <p:sldId id="305" r:id="rId31"/>
    <p:sldId id="306" r:id="rId3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5DADBE1-0FAD-85C5-98F3-1ACB87F0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="" xmlns:a16="http://schemas.microsoft.com/office/drawing/2014/main" id="{F061C32C-9216-BF09-1543-57F8FD9CC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388843D6-A9B9-8EBA-EA3E-CF0CBE7C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0E1BDEEC-13A8-9596-0811-EB33B31D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FAFBF7D7-DD17-47A6-4624-FB8D6E60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355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40EF393-4B1C-2C9D-0E5D-26713C93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BB7EA1CE-B28C-D0D3-32E8-6335DD01A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63CAFAD6-8E4E-AB4E-8311-E3EB000D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F461CA37-85D9-D7F4-028B-20F7DF52F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22241A8F-73A3-C0CD-762B-52E89D92F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594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="" xmlns:a16="http://schemas.microsoft.com/office/drawing/2014/main" id="{A442C6C2-E680-FE70-E595-B464CB2B0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59551EF3-2DBF-1EB2-F16F-11FD4F892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D08D232D-4FA5-811A-D314-BD897571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24F04017-3E4A-AB9A-4E56-46D8B19B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8AA78A81-E3C3-8092-8C6A-C1AAA710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507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7FE6945-7605-1A1C-323F-C0575E17C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0DD10035-3C43-0175-7D57-A7DE30A2F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D2B6F0-4B88-2745-1674-5EBB0EF8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DB0C4FC9-7B3F-7EA2-6D90-722F2C96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03569E57-FC48-B93A-B084-857904A2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03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4307026-DC25-5988-68F1-46811054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A615ADBE-7C03-23A8-0BB5-9C2E66A5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E6513821-84E0-4EF4-AE4F-16EA37C37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B9C98B33-A02F-F731-5444-19ADC414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5D6FF32B-84B9-4AAD-5AC1-6CEFE799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8415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E822B7E-9063-6257-5BAF-16E53E56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87F78099-B452-3BB6-B76B-1189377FAD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7745A886-AAFA-E0F1-B6E6-A00E9997F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355074AF-B525-8D51-2948-3EB3B770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DE124AE0-D4C0-091A-6DB8-AD499C70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E17CD9B-6FBE-653E-F4C5-B4B16DB3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012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639CD8B-8C60-B7AF-206D-7FA0B56E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7FCB7C47-7AF8-6246-0BB8-097584090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AC99B451-A2E0-6248-EAD6-A7F74AF7F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E63911C1-3F29-361B-AE3E-40EEFEDAE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="" xmlns:a16="http://schemas.microsoft.com/office/drawing/2014/main" id="{2C845A9A-0FA1-1A6E-2050-F41B2EE05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21B22C7C-37BE-DAED-10D8-7B4F38C2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21558C00-7841-55D1-E67A-554E3168D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466B775C-ADF3-B3CC-E7F7-C910B758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494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CA0A885-F029-CD95-ECA6-F31EB836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="" xmlns:a16="http://schemas.microsoft.com/office/drawing/2014/main" id="{31DE4D2E-0DF9-8A95-A9D4-DF2E6367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7F3CCE78-9D0B-93C1-9155-1E9FB354B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="" xmlns:a16="http://schemas.microsoft.com/office/drawing/2014/main" id="{90A0A9E1-160C-4314-18E4-ED252201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="" xmlns:a16="http://schemas.microsoft.com/office/drawing/2014/main" id="{7D981524-A08A-6A08-9601-72FEE0DE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="" xmlns:a16="http://schemas.microsoft.com/office/drawing/2014/main" id="{373D223D-5130-2689-7E88-DFAF9ECA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CAB926D9-119A-FD91-1C45-778A2D20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312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086F039-7A2A-6607-7C9A-A8E628A6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1CCD9E7D-7948-DDB7-FB86-84EEAE013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37E2B0DF-C682-0C21-0C1C-50CE48AC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31A28EE3-4538-3961-FD38-61D59567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53CF8510-641C-ACE5-3387-925CF626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73A780E0-B190-42EA-21FD-367C77AE8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386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5810B29-CB16-C096-E086-619DE258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="" xmlns:a16="http://schemas.microsoft.com/office/drawing/2014/main" id="{31FD146A-6A04-6271-3083-7C9AED4FE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A948A444-5ED3-B7E1-AF70-4C50A1063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BA5FA029-2DCE-0252-ED27-C7F4BFBC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72918E2-0C32-AFF8-0A02-C288E6BA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947BE821-252C-8C1D-B1C2-2DC353C4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39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="" xmlns:a16="http://schemas.microsoft.com/office/drawing/2014/main" id="{1204B6EE-A0FA-8E3C-CAE9-8674F1CC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1606DFC7-3512-A1B1-41BF-E3B739FBB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6EE1F4E8-6F53-52B5-3B47-89AA79DEB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5ABE7A-E017-44DA-8E1F-BFC2061ECDB6}" type="datetimeFigureOut">
              <a:rPr lang="da-DK" smtClean="0"/>
              <a:t>04-03-2026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861B6C5F-7814-1E8D-B0D3-E3613956E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7AA65060-096E-AEF5-DB2C-EC393D9DB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267CC8-5849-44CC-927C-9232452086C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472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7BC46C1-5621-34DB-A990-950804AC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DCF6FBF-C9C0-A470-C555-188CAB7CA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484FDD6F-2B96-6C6F-EDD5-37D484AECFA3}"/>
              </a:ext>
            </a:extLst>
          </p:cNvPr>
          <p:cNvSpPr txBox="1">
            <a:spLocks/>
          </p:cNvSpPr>
          <p:nvPr/>
        </p:nvSpPr>
        <p:spPr>
          <a:xfrm>
            <a:off x="1681163" y="1442317"/>
            <a:ext cx="9144000" cy="1095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800" dirty="0"/>
              <a:t>1863 - 1948</a:t>
            </a:r>
          </a:p>
        </p:txBody>
      </p:sp>
      <p:pic>
        <p:nvPicPr>
          <p:cNvPr id="5" name="Billede 4" descr="Et billede, der indeholder Samlerobjekt, kunst, Ansigt&#10;&#10;AI-genereret indhold kan være ukorrekt.">
            <a:extLst>
              <a:ext uri="{FF2B5EF4-FFF2-40B4-BE49-F238E27FC236}">
                <a16:creationId xmlns="" xmlns:a16="http://schemas.microsoft.com/office/drawing/2014/main" id="{FBD6AACC-313F-0C13-CD54-94E5CD57C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8DA91"/>
              </a:clrFrom>
              <a:clrTo>
                <a:srgbClr val="E8DA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00" y="2537692"/>
            <a:ext cx="3165763" cy="3960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1C292915-F3FF-7463-4AD2-9B59D98D3E04}"/>
              </a:ext>
            </a:extLst>
          </p:cNvPr>
          <p:cNvSpPr/>
          <p:nvPr/>
        </p:nvSpPr>
        <p:spPr>
          <a:xfrm>
            <a:off x="3168041" y="6391275"/>
            <a:ext cx="876300" cy="14763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9812E2BA-4E65-219C-CA46-6ED8D3A1914B}"/>
              </a:ext>
            </a:extLst>
          </p:cNvPr>
          <p:cNvSpPr/>
          <p:nvPr/>
        </p:nvSpPr>
        <p:spPr>
          <a:xfrm>
            <a:off x="2434616" y="5988104"/>
            <a:ext cx="876300" cy="14763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 descr="Et billede, der indeholder menneske, Ansigt, portræt, Pande&#10;&#10;AI-genereret indhold kan være ukorrekt.">
            <a:extLst>
              <a:ext uri="{FF2B5EF4-FFF2-40B4-BE49-F238E27FC236}">
                <a16:creationId xmlns="" xmlns:a16="http://schemas.microsoft.com/office/drawing/2014/main" id="{2696346C-9EDB-9CF5-79F4-3DF0B514E8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02" y="2716488"/>
            <a:ext cx="2493723" cy="3674787"/>
          </a:xfrm>
          <a:prstGeom prst="rect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056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3CCE20C-C4DF-B8DB-630D-FDFDE9224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BCFBD1-9950-EA16-BC17-1892CF4CD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7" name="Billede 6" descr="Et billede, der indeholder mønt, bronze, valuta, penge&#10;&#10;AI-genereret indhold kan være ukorrekt.">
            <a:extLst>
              <a:ext uri="{FF2B5EF4-FFF2-40B4-BE49-F238E27FC236}">
                <a16:creationId xmlns="" xmlns:a16="http://schemas.microsoft.com/office/drawing/2014/main" id="{4563AFEF-41AF-1015-3CD5-11CD5601C4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08" y="1684848"/>
            <a:ext cx="9576179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6C6210D-DFE2-75B2-2E14-09634DBF9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93CE78E-5004-9340-DDF9-7791D9C84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Artefakt, bronze, valuta&#10;&#10;AI-genereret indhold kan være ukorrekt.">
            <a:extLst>
              <a:ext uri="{FF2B5EF4-FFF2-40B4-BE49-F238E27FC236}">
                <a16:creationId xmlns="" xmlns:a16="http://schemas.microsoft.com/office/drawing/2014/main" id="{77631379-6CF2-55B7-D8E6-7DD3470692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18" y="1699260"/>
            <a:ext cx="9723889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5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9163DD6-C90E-BB0E-2653-A8B6AEA68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CE0F9E8-7999-B7A1-8445-9C37487B8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kunst, Artefakt, Samlerobjekt, Udskæring&#10;&#10;AI-genereret indhold kan være ukorrekt.">
            <a:extLst>
              <a:ext uri="{FF2B5EF4-FFF2-40B4-BE49-F238E27FC236}">
                <a16:creationId xmlns="" xmlns:a16="http://schemas.microsoft.com/office/drawing/2014/main" id="{C096911B-59AE-E171-5D4F-C59FBF0E93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72" y="1600200"/>
            <a:ext cx="7120664" cy="4838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F764B624-EBED-8B83-2039-0CBC6F97DEE2}"/>
              </a:ext>
            </a:extLst>
          </p:cNvPr>
          <p:cNvSpPr/>
          <p:nvPr/>
        </p:nvSpPr>
        <p:spPr>
          <a:xfrm>
            <a:off x="2785872" y="6305550"/>
            <a:ext cx="7196328" cy="8191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67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580263B-EDFB-3013-B287-FE58886C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802C99F-0545-38F8-80F4-7F36E620C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Ansigt, Artefakt, bronze&#10;&#10;AI-genereret indhold kan være ukorrekt.">
            <a:extLst>
              <a:ext uri="{FF2B5EF4-FFF2-40B4-BE49-F238E27FC236}">
                <a16:creationId xmlns="" xmlns:a16="http://schemas.microsoft.com/office/drawing/2014/main" id="{A7760268-D1C6-26BA-3A28-DCB293AD0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25" y="1707776"/>
            <a:ext cx="3556550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96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D89DE21-F6A6-B532-D69B-4CC91419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843F1B1-C751-41F3-A5E5-FCEF7E3BE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Artefakt, Ansigt, bronze, Samlerobjekt&#10;&#10;AI-genereret indhold kan være ukorrekt.">
            <a:extLst>
              <a:ext uri="{FF2B5EF4-FFF2-40B4-BE49-F238E27FC236}">
                <a16:creationId xmlns="" xmlns:a16="http://schemas.microsoft.com/office/drawing/2014/main" id="{4AFD02D2-9A03-1A8F-AE54-4C66C0E8C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80" y="1600200"/>
            <a:ext cx="6944614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9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4CA000E-21F6-67D5-4121-699E1D744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4FD1814-41D8-3DC4-2124-4622DFE0E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bronze, valuta, penge&#10;&#10;AI-genereret indhold kan være ukorrekt.">
            <a:extLst>
              <a:ext uri="{FF2B5EF4-FFF2-40B4-BE49-F238E27FC236}">
                <a16:creationId xmlns="" xmlns:a16="http://schemas.microsoft.com/office/drawing/2014/main" id="{9DE007A5-648D-2729-2389-A5D46652B6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38" y="1600200"/>
            <a:ext cx="9618224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03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97889D5-02E3-4DED-D246-0D5CA9560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033BF51-E98B-53D7-8592-750AB32AE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penge, metal&#10;&#10;AI-genereret indhold kan være ukorrekt.">
            <a:extLst>
              <a:ext uri="{FF2B5EF4-FFF2-40B4-BE49-F238E27FC236}">
                <a16:creationId xmlns="" xmlns:a16="http://schemas.microsoft.com/office/drawing/2014/main" id="{FB755912-B136-2A18-415D-A360AE31EE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99" y="1600200"/>
            <a:ext cx="9491328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60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9FAD3D9-0536-E9EB-D595-C70950F4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14E82BF-E90A-2981-F04A-785220844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bronze, metal, valuta&#10;&#10;AI-genereret indhold kan være ukorrekt.">
            <a:extLst>
              <a:ext uri="{FF2B5EF4-FFF2-40B4-BE49-F238E27FC236}">
                <a16:creationId xmlns="" xmlns:a16="http://schemas.microsoft.com/office/drawing/2014/main" id="{B0A42033-8B70-5466-8822-9FB7EDD203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47" y="1657350"/>
            <a:ext cx="9507032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80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C7CDE84-85C7-8EB8-3A90-4A04D2B93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9B6B980-EB9A-4586-94E7-9CFF66EA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penge, mønt/mynte&#10;&#10;AI-genereret indhold kan være ukorrekt.">
            <a:extLst>
              <a:ext uri="{FF2B5EF4-FFF2-40B4-BE49-F238E27FC236}">
                <a16:creationId xmlns="" xmlns:a16="http://schemas.microsoft.com/office/drawing/2014/main" id="{B46BD194-FFA6-573E-131F-9A40552E9C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03" y="1634378"/>
            <a:ext cx="9465120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55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0B2B6BA-ED81-E1AA-41E7-30472EC0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A4EA84-60B4-85A1-445D-B2FB67A1C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penge, metal&#10;&#10;AI-genereret indhold kan være ukorrekt.">
            <a:extLst>
              <a:ext uri="{FF2B5EF4-FFF2-40B4-BE49-F238E27FC236}">
                <a16:creationId xmlns="" xmlns:a16="http://schemas.microsoft.com/office/drawing/2014/main" id="{05FB73F9-1F26-1183-4443-A12862429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85" y="1775012"/>
            <a:ext cx="9652556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01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3F37448-DBBE-B504-01BE-9E50F497B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kvittering, nummer/tal, Parallel&#10;&#10;AI-genereret indhold kan være ukorrekt.">
            <a:extLst>
              <a:ext uri="{FF2B5EF4-FFF2-40B4-BE49-F238E27FC236}">
                <a16:creationId xmlns="" xmlns:a16="http://schemas.microsoft.com/office/drawing/2014/main" id="{0F7057E8-652B-A8D8-ADE6-B34BA1F30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83" y="270405"/>
            <a:ext cx="9144000" cy="63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31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A628186-3367-C707-4825-F7EC084A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E97476B-9385-1AD4-611E-8A5A619A6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metal, valuta, mønt/mynte&#10;&#10;AI-genereret indhold kan være ukorrekt.">
            <a:extLst>
              <a:ext uri="{FF2B5EF4-FFF2-40B4-BE49-F238E27FC236}">
                <a16:creationId xmlns="" xmlns:a16="http://schemas.microsoft.com/office/drawing/2014/main" id="{53DEB293-1A17-B3EA-B370-09AC867B1D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03" y="1514775"/>
            <a:ext cx="9457920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1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81B515F-3014-C571-A5D7-12DDDE6B0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30F98C5-E7D2-98B3-6975-9610DEE97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skitse, valuta, avers, mønt&#10;&#10;AI-genereret indhold kan være ukorrekt.">
            <a:extLst>
              <a:ext uri="{FF2B5EF4-FFF2-40B4-BE49-F238E27FC236}">
                <a16:creationId xmlns="" xmlns:a16="http://schemas.microsoft.com/office/drawing/2014/main" id="{03AEA300-5CE7-A79D-9A29-009969397A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1600200"/>
            <a:ext cx="9715663" cy="4838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E119DACA-F1A2-B234-289F-944E3823CDDA}"/>
              </a:ext>
            </a:extLst>
          </p:cNvPr>
          <p:cNvSpPr/>
          <p:nvPr/>
        </p:nvSpPr>
        <p:spPr>
          <a:xfrm>
            <a:off x="533400" y="1447799"/>
            <a:ext cx="10868025" cy="2289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195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03CD5C0-91F8-17FD-00E5-3413A0AE5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685DA9C-3261-35E2-FC8D-1396D9CCD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6" name="Billede 5" descr="Et billede, der indeholder mønt, valuta, penge, metal&#10;&#10;AI-genereret indhold kan være ukorrekt.">
            <a:extLst>
              <a:ext uri="{FF2B5EF4-FFF2-40B4-BE49-F238E27FC236}">
                <a16:creationId xmlns="" xmlns:a16="http://schemas.microsoft.com/office/drawing/2014/main" id="{E048AF7B-A05A-558C-0C04-C06DE1E8F7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53" y="1774922"/>
            <a:ext cx="9533793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20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E0EB00C-8070-3512-A7CB-9F79FD011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3102273-3725-5734-BA6A-4BE4E2739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5" name="Billede 4" descr="Et billede, der indeholder bronze, metal, valuta, mønt&#10;&#10;AI-genereret indhold kan være ukorrekt.">
            <a:extLst>
              <a:ext uri="{FF2B5EF4-FFF2-40B4-BE49-F238E27FC236}">
                <a16:creationId xmlns="" xmlns:a16="http://schemas.microsoft.com/office/drawing/2014/main" id="{B63DE1AB-3B6B-69BC-AE7A-8BD655E3EC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76" y="1514775"/>
            <a:ext cx="9594374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47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EBB7DDB-40A4-03B5-59F2-735E1DEA7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F18DC36-7A9E-78F2-663D-295B4537C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penge, metal&#10;&#10;AI-genereret indhold kan være ukorrekt.">
            <a:extLst>
              <a:ext uri="{FF2B5EF4-FFF2-40B4-BE49-F238E27FC236}">
                <a16:creationId xmlns="" xmlns:a16="http://schemas.microsoft.com/office/drawing/2014/main" id="{93FAE148-E53E-5D0D-8626-2D992D510F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9" y="1600200"/>
            <a:ext cx="9340541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90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BE08343-6966-74D4-06E9-54BEAD5C6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B2F3C2F-20DB-B415-E31F-8DA991AEF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metal, valuta, bronze&#10;&#10;AI-genereret indhold kan være ukorrekt.">
            <a:extLst>
              <a:ext uri="{FF2B5EF4-FFF2-40B4-BE49-F238E27FC236}">
                <a16:creationId xmlns="" xmlns:a16="http://schemas.microsoft.com/office/drawing/2014/main" id="{616CA9EA-3D4E-35B5-334B-70A1F2BC2A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92" y="1514775"/>
            <a:ext cx="9653141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68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C0DA48F-B209-883E-950C-22D3C8071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BFB26EF-1DD5-BEF7-6884-7F2D5A198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penge, mønt/mynte&#10;&#10;AI-genereret indhold kan være ukorrekt.">
            <a:extLst>
              <a:ext uri="{FF2B5EF4-FFF2-40B4-BE49-F238E27FC236}">
                <a16:creationId xmlns="" xmlns:a16="http://schemas.microsoft.com/office/drawing/2014/main" id="{BE214105-0109-EBCC-1D07-C18C419C5E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01" y="1600200"/>
            <a:ext cx="9628657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3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037074F-1C38-63D3-2B36-066D2740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9ABE104-8AF4-0C39-725C-C0CDFF417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penge, bronze&#10;&#10;AI-genereret indhold kan være ukorrekt.">
            <a:extLst>
              <a:ext uri="{FF2B5EF4-FFF2-40B4-BE49-F238E27FC236}">
                <a16:creationId xmlns="" xmlns:a16="http://schemas.microsoft.com/office/drawing/2014/main" id="{BE2AE2C2-DA4C-C418-FBF1-61DD16F27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7" y="1514475"/>
            <a:ext cx="974598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7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C4C8327-55C3-963C-9AA4-8A8B3E1D0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662B340-377C-F65C-B143-A93828452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mønt/mynte, metal&#10;&#10;AI-genereret indhold kan være ukorrekt.">
            <a:extLst>
              <a:ext uri="{FF2B5EF4-FFF2-40B4-BE49-F238E27FC236}">
                <a16:creationId xmlns="" xmlns:a16="http://schemas.microsoft.com/office/drawing/2014/main" id="{5E3F34A2-A507-BB9A-9B16-378A2EBF9B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1666875"/>
            <a:ext cx="962394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6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FAF89B1-B405-E91C-9B26-4384AC64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2B9178-EB8D-1518-B833-4B66C6970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kunst, Artefakt, bronze, Udskæring&#10;&#10;AI-genereret indhold kan være ukorrekt.">
            <a:extLst>
              <a:ext uri="{FF2B5EF4-FFF2-40B4-BE49-F238E27FC236}">
                <a16:creationId xmlns="" xmlns:a16="http://schemas.microsoft.com/office/drawing/2014/main" id="{F1E444A7-ADD5-1BA2-FD28-C95E3EA01F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24" y="1514775"/>
            <a:ext cx="4071077" cy="48384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09A298C6-1039-E84B-B104-AEE96B69C57D}"/>
              </a:ext>
            </a:extLst>
          </p:cNvPr>
          <p:cNvSpPr/>
          <p:nvPr/>
        </p:nvSpPr>
        <p:spPr>
          <a:xfrm>
            <a:off x="4333875" y="6286500"/>
            <a:ext cx="2133600" cy="5048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40AB2F3E-2588-F213-4617-62D4E83C9A25}"/>
              </a:ext>
            </a:extLst>
          </p:cNvPr>
          <p:cNvSpPr/>
          <p:nvPr/>
        </p:nvSpPr>
        <p:spPr>
          <a:xfrm>
            <a:off x="6356532" y="6286500"/>
            <a:ext cx="2133600" cy="5048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B0D426F4-D35D-4BD8-044C-1DF28F86FFD9}"/>
              </a:ext>
            </a:extLst>
          </p:cNvPr>
          <p:cNvSpPr/>
          <p:nvPr/>
        </p:nvSpPr>
        <p:spPr>
          <a:xfrm>
            <a:off x="4217624" y="1514775"/>
            <a:ext cx="4164376" cy="1708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1EC8ED78-FBB8-0CDB-94FD-61FBF64F373E}"/>
              </a:ext>
            </a:extLst>
          </p:cNvPr>
          <p:cNvSpPr/>
          <p:nvPr/>
        </p:nvSpPr>
        <p:spPr>
          <a:xfrm rot="5400000">
            <a:off x="1841137" y="3847951"/>
            <a:ext cx="4752973" cy="3428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2761EF67-783B-A7F5-67FB-2745AD75BC46}"/>
              </a:ext>
            </a:extLst>
          </p:cNvPr>
          <p:cNvSpPr/>
          <p:nvPr/>
        </p:nvSpPr>
        <p:spPr>
          <a:xfrm rot="5400000">
            <a:off x="5886998" y="3890662"/>
            <a:ext cx="4752973" cy="3428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682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7DA8492-086A-4853-4632-36C600557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50E75DB-D1E3-612B-8633-1E98E398F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5" name="Billede 4" descr="Et billede, der indeholder mønt, metal, mønt/mynte, valuta&#10;&#10;AI-genereret indhold kan være ukorrekt.">
            <a:extLst>
              <a:ext uri="{FF2B5EF4-FFF2-40B4-BE49-F238E27FC236}">
                <a16:creationId xmlns="" xmlns:a16="http://schemas.microsoft.com/office/drawing/2014/main" id="{B53254D0-052A-2D24-E1F8-84DAAFB87B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20" y="1600200"/>
            <a:ext cx="9874286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03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5F1E5AC-4EA8-C4B8-29BF-CDCB4948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7F1A7D-253F-7F7E-0082-530D5714D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kunst, Artefakt, bronze, Bronzeskulptur&#10;&#10;AI-genereret indhold kan være ukorrekt.">
            <a:extLst>
              <a:ext uri="{FF2B5EF4-FFF2-40B4-BE49-F238E27FC236}">
                <a16:creationId xmlns="" xmlns:a16="http://schemas.microsoft.com/office/drawing/2014/main" id="{DECA5CA5-A8EF-A877-EE8B-48CE4185FB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92" y="1600200"/>
            <a:ext cx="3711141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5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5A09D7B-2C70-AB16-A64E-46439663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EB4505-41D3-F725-1B9A-CEFB54D4E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75" y="462993"/>
            <a:ext cx="5841181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5" name="Billede 4" descr="Et billede, der indeholder kunst, Artefakt, Stenudskæring, relief&#10;&#10;AI-genereret indhold kan være ukorrekt.">
            <a:extLst>
              <a:ext uri="{FF2B5EF4-FFF2-40B4-BE49-F238E27FC236}">
                <a16:creationId xmlns="" xmlns:a16="http://schemas.microsoft.com/office/drawing/2014/main" id="{FF5F906E-482C-0C40-C849-A5E1A40F2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68" y="152400"/>
            <a:ext cx="4128516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AC762EA1-1A11-5482-5208-35B2DC94A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7A56A29-6C61-D5B4-D099-269D6902C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mønt/mynte, penge&#10;&#10;AI-genereret indhold kan være ukorrekt.">
            <a:extLst>
              <a:ext uri="{FF2B5EF4-FFF2-40B4-BE49-F238E27FC236}">
                <a16:creationId xmlns="" xmlns:a16="http://schemas.microsoft.com/office/drawing/2014/main" id="{8B1813C9-4EFB-8BCA-05CF-38205368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44" y="1600200"/>
            <a:ext cx="9824537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322F834-5DD2-2899-3529-823D045DC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="" xmlns:a16="http://schemas.microsoft.com/office/drawing/2014/main" id="{3F09C12F-A33F-5930-2349-76ECDF67AE66}"/>
              </a:ext>
            </a:extLst>
          </p:cNvPr>
          <p:cNvSpPr/>
          <p:nvPr/>
        </p:nvSpPr>
        <p:spPr>
          <a:xfrm>
            <a:off x="6494697" y="1939925"/>
            <a:ext cx="4640028" cy="45304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BA05327C-BFFD-19EC-7483-1F5C7923C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028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mønt/mynte, penge&#10;&#10;AI-genereret indhold kan være ukorrekt.">
            <a:extLst>
              <a:ext uri="{FF2B5EF4-FFF2-40B4-BE49-F238E27FC236}">
                <a16:creationId xmlns="" xmlns:a16="http://schemas.microsoft.com/office/drawing/2014/main" id="{B26578A7-BB53-95C4-C457-F9D1488595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1785972"/>
            <a:ext cx="9846144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4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A1D840A-B686-209B-394B-EB8262DDA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4AF1119-9C53-D388-4EF6-B960D8116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penge, metal&#10;&#10;AI-genereret indhold kan være ukorrekt.">
            <a:extLst>
              <a:ext uri="{FF2B5EF4-FFF2-40B4-BE49-F238E27FC236}">
                <a16:creationId xmlns="" xmlns:a16="http://schemas.microsoft.com/office/drawing/2014/main" id="{C76FEAE9-15E5-CE57-B078-0E4C29AA26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90" y="1543350"/>
            <a:ext cx="9609938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5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87AB15D-C8A2-EF3A-CDA1-360E95B90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1AA7CAB-218F-CF4F-E4E9-264D2CA92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valuta, penge, bronze&#10;&#10;AI-genereret indhold kan være ukorrekt.">
            <a:extLst>
              <a:ext uri="{FF2B5EF4-FFF2-40B4-BE49-F238E27FC236}">
                <a16:creationId xmlns="" xmlns:a16="http://schemas.microsoft.com/office/drawing/2014/main" id="{FD87B0D4-0124-2992-47A9-C6D7896F90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1600200"/>
            <a:ext cx="9695774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4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0A73B10-3EAC-3700-7DD5-57DA18DDC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="" xmlns:a16="http://schemas.microsoft.com/office/drawing/2014/main" id="{2131C75A-C488-F7E9-3C0A-44A109273CF8}"/>
              </a:ext>
            </a:extLst>
          </p:cNvPr>
          <p:cNvSpPr/>
          <p:nvPr/>
        </p:nvSpPr>
        <p:spPr>
          <a:xfrm>
            <a:off x="1600200" y="1724325"/>
            <a:ext cx="4629150" cy="4628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>
            <a:extLst>
              <a:ext uri="{FF2B5EF4-FFF2-40B4-BE49-F238E27FC236}">
                <a16:creationId xmlns="" xmlns:a16="http://schemas.microsoft.com/office/drawing/2014/main" id="{81DFDFB3-3E9E-0C59-0BE1-283BBB1851FF}"/>
              </a:ext>
            </a:extLst>
          </p:cNvPr>
          <p:cNvSpPr/>
          <p:nvPr/>
        </p:nvSpPr>
        <p:spPr>
          <a:xfrm>
            <a:off x="6330676" y="1724325"/>
            <a:ext cx="4629150" cy="4628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C6A296-FE1F-2376-B5EB-3F7007709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4" name="Billede 3" descr="Et billede, der indeholder mønt, bronze, valuta, metal&#10;&#10;AI-genereret indhold kan være ukorrekt.">
            <a:extLst>
              <a:ext uri="{FF2B5EF4-FFF2-40B4-BE49-F238E27FC236}">
                <a16:creationId xmlns="" xmlns:a16="http://schemas.microsoft.com/office/drawing/2014/main" id="{DBC98B92-2102-DA32-335B-BE424D46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74" y="1600200"/>
            <a:ext cx="9508577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37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6D813E9-4252-1408-01E8-21961DB9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EDEA4B0-D308-C531-85A7-823C1F36A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163" y="504825"/>
            <a:ext cx="9144000" cy="1095375"/>
          </a:xfrm>
        </p:spPr>
        <p:txBody>
          <a:bodyPr>
            <a:normAutofit/>
          </a:bodyPr>
          <a:lstStyle/>
          <a:p>
            <a:r>
              <a:rPr lang="da-DK" dirty="0"/>
              <a:t>Gunnar Jensen</a:t>
            </a:r>
          </a:p>
        </p:txBody>
      </p:sp>
      <p:pic>
        <p:nvPicPr>
          <p:cNvPr id="6" name="Billede 5" descr="Et billede, der indeholder mønt, metal, bronze, valuta&#10;&#10;AI-genereret indhold kan være ukorrekt.">
            <a:extLst>
              <a:ext uri="{FF2B5EF4-FFF2-40B4-BE49-F238E27FC236}">
                <a16:creationId xmlns="" xmlns:a16="http://schemas.microsoft.com/office/drawing/2014/main" id="{BB45C286-E44D-95B9-8D1C-1389D5A548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90" y="1600200"/>
            <a:ext cx="9456345" cy="4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49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2681</TotalTime>
  <Words>63</Words>
  <Application>Microsoft Office PowerPoint</Application>
  <PresentationFormat>Brugerdefineret</PresentationFormat>
  <Paragraphs>31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31</vt:i4>
      </vt:variant>
    </vt:vector>
  </HeadingPairs>
  <TitlesOfParts>
    <vt:vector size="32" baseType="lpstr">
      <vt:lpstr>Office-tema</vt:lpstr>
      <vt:lpstr>Gunnar Jensen</vt:lpstr>
      <vt:lpstr>PowerPoint-præsentation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  <vt:lpstr>Gunnar Jensen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Gunnar Jensen</dc:title>
  <dc:creator>Preben Nielsen</dc:creator>
  <cp:lastModifiedBy>NJ</cp:lastModifiedBy>
  <cp:revision>51</cp:revision>
  <dcterms:created xsi:type="dcterms:W3CDTF">2025-09-22T13:43:05Z</dcterms:created>
  <dcterms:modified xsi:type="dcterms:W3CDTF">2026-03-04T10:21:22Z</dcterms:modified>
</cp:coreProperties>
</file>