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0" r:id="rId5"/>
    <p:sldId id="261" r:id="rId6"/>
    <p:sldId id="290" r:id="rId7"/>
    <p:sldId id="263" r:id="rId8"/>
    <p:sldId id="264" r:id="rId9"/>
    <p:sldId id="266" r:id="rId10"/>
    <p:sldId id="267" r:id="rId11"/>
    <p:sldId id="276" r:id="rId12"/>
    <p:sldId id="268" r:id="rId13"/>
    <p:sldId id="269" r:id="rId14"/>
    <p:sldId id="273" r:id="rId15"/>
    <p:sldId id="271" r:id="rId16"/>
    <p:sldId id="272" r:id="rId17"/>
    <p:sldId id="270" r:id="rId18"/>
    <p:sldId id="277" r:id="rId19"/>
    <p:sldId id="274" r:id="rId20"/>
    <p:sldId id="282" r:id="rId21"/>
    <p:sldId id="275" r:id="rId22"/>
    <p:sldId id="283" r:id="rId23"/>
    <p:sldId id="278" r:id="rId24"/>
    <p:sldId id="279" r:id="rId25"/>
    <p:sldId id="280" r:id="rId26"/>
    <p:sldId id="291" r:id="rId27"/>
    <p:sldId id="281" r:id="rId28"/>
    <p:sldId id="284" r:id="rId29"/>
    <p:sldId id="292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0" d="100"/>
          <a:sy n="60" d="100"/>
        </p:scale>
        <p:origin x="43" y="9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42A7E-0B13-903F-EAFC-F341F5608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E1F092D-4C97-6BFE-BF04-3468D81FF3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BBB4E67-A61E-AF7B-B37D-2131120A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B04-A1D5-4DDE-88AE-1F703E0D2365}" type="datetimeFigureOut">
              <a:rPr lang="da-DK" smtClean="0"/>
              <a:t>26-11-2023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C8CD19C-2608-FD6B-03FF-626D9EDC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65F95B-7E04-EB46-4441-77E310CCE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C346-2E9B-4CE0-89CC-F3C3279599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2276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84685-BED7-D1EE-4F4D-223040D9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6A1FD7A-7829-E84B-232E-D7E44F306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8FC6EA5-8BA0-D82F-8FEF-24D8096F7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B04-A1D5-4DDE-88AE-1F703E0D2365}" type="datetimeFigureOut">
              <a:rPr lang="da-DK" smtClean="0"/>
              <a:t>26-11-2023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E819039-622B-9B9D-838C-FD9FE9EC9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A6BD954-3C45-2445-9B9D-8598120D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C346-2E9B-4CE0-89CC-F3C3279599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776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CCB6754-1501-C88C-0B46-9E66327709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85C8FC3-1F9E-673C-B07E-6DDBC24F3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9D419D6-C349-9AC0-52B9-F2C4357F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B04-A1D5-4DDE-88AE-1F703E0D2365}" type="datetimeFigureOut">
              <a:rPr lang="da-DK" smtClean="0"/>
              <a:t>26-11-2023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990A271-938C-20D8-102B-446AC2A36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93E05F4-0131-2D30-D04F-F95295DC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C346-2E9B-4CE0-89CC-F3C3279599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015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E3BD5-4444-C830-21F2-6229A415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B41179-DDC0-5DEC-84EF-755864F96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0382AFF-023D-7B86-10C0-161263BAB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B04-A1D5-4DDE-88AE-1F703E0D2365}" type="datetimeFigureOut">
              <a:rPr lang="da-DK" smtClean="0"/>
              <a:t>26-11-2023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56384F1-73D7-8525-67B2-D7FCEBB7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1737EC6-98FE-4D51-DB1F-80517F18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C346-2E9B-4CE0-89CC-F3C3279599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28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D87324-5C5E-7BD0-926D-B6A827F2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D0257E0-D007-D1AB-E6D0-F9C526876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7111695-0E8E-355C-D03C-40B1B361D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B04-A1D5-4DDE-88AE-1F703E0D2365}" type="datetimeFigureOut">
              <a:rPr lang="da-DK" smtClean="0"/>
              <a:t>26-11-2023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739177-F58A-81C5-D55D-859F3D78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B4AAAF1-457C-AF06-5EA5-C4DD29CC1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C346-2E9B-4CE0-89CC-F3C3279599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368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B936C-57C3-870F-6A46-9BFB9957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557855-B27C-0803-D7F7-B32111AF5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4FA15E4-2B7A-A573-5E0A-DF076F7C5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D853A92-8E2B-1369-84FA-680105F10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B04-A1D5-4DDE-88AE-1F703E0D2365}" type="datetimeFigureOut">
              <a:rPr lang="da-DK" smtClean="0"/>
              <a:t>26-11-2023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D3DCCBD-7BC4-5F4F-4C79-3EA0B6A64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1EE3EF4-57BF-9C21-32B0-394548FC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C346-2E9B-4CE0-89CC-F3C3279599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799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C9A79-B9C6-366C-9344-FCF1CBBF2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39DD574-F1B2-0B1A-EF73-15979E5E3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E1EF7FF-35A1-01D4-D5BA-E1B24B382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1D5A99C-3B32-D779-2E9A-F368445C4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83756C4-3EC5-7BF3-70BA-85F8A9F60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7A8FEAE-D8F1-C20B-807B-D1AC27EB8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B04-A1D5-4DDE-88AE-1F703E0D2365}" type="datetimeFigureOut">
              <a:rPr lang="da-DK" smtClean="0"/>
              <a:t>26-11-2023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25F4EE2-28A7-C047-21FA-99731295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8DE7AAA-77B8-ED0E-F348-2593E635A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C346-2E9B-4CE0-89CC-F3C3279599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633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BB6EB6-9896-31F6-F297-46656346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D1C557D-57BD-AF28-5381-274447E1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B04-A1D5-4DDE-88AE-1F703E0D2365}" type="datetimeFigureOut">
              <a:rPr lang="da-DK" smtClean="0"/>
              <a:t>26-11-2023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4CF9979-6A7F-0AD5-DE3D-FACD282D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7677C8D-53E3-6EE6-696E-E7A15CB4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C346-2E9B-4CE0-89CC-F3C3279599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677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C55ABC4-1C6C-8167-DFBF-BE2939CB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B04-A1D5-4DDE-88AE-1F703E0D2365}" type="datetimeFigureOut">
              <a:rPr lang="da-DK" smtClean="0"/>
              <a:t>26-11-2023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612D8E7-DB60-8229-A98F-48F01418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28E7EE-32F3-0DB4-4469-90AF4DE6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C346-2E9B-4CE0-89CC-F3C3279599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898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25741-1E64-38A5-9A1B-11EC4A8E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9261033-23D7-E7C3-A869-151B64FE8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0C6317F-1C40-91BF-6DAE-0F38F0D89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ED1C53E-A6AC-4A13-FCD6-33724334B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B04-A1D5-4DDE-88AE-1F703E0D2365}" type="datetimeFigureOut">
              <a:rPr lang="da-DK" smtClean="0"/>
              <a:t>26-11-2023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DAC5166-7426-1E37-F29A-D1BB7EE7B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84BEF7-1FDF-70CF-DF67-2D2DAAF2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C346-2E9B-4CE0-89CC-F3C3279599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385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6F7F65-1502-5D0F-02B7-D34F82B6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3CDAE7D-8304-95C7-9692-5EECFA7CE8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7193221-ABA5-0FB1-74C8-2F4F9320A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AAB2DC5-CB13-C62E-EEF5-50FD2301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CB04-A1D5-4DDE-88AE-1F703E0D2365}" type="datetimeFigureOut">
              <a:rPr lang="da-DK" smtClean="0"/>
              <a:t>26-11-2023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56C0B04-32B9-3FFE-3388-9B47A1650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1ABD70F-A58A-0C86-9041-34A7A884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C346-2E9B-4CE0-89CC-F3C3279599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104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77C499C-6B1D-6D84-65D5-E2CF1D3A6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B490865-2A84-54D2-3D99-D08877985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0994A94-ACA7-4498-F42F-97D3970CF4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8CB04-A1D5-4DDE-88AE-1F703E0D2365}" type="datetimeFigureOut">
              <a:rPr lang="da-DK" smtClean="0"/>
              <a:t>26-11-2023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5594259-1F3E-C28D-D6FC-85EBDCD00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906E97A-4AC3-7D88-C3D7-1DC7F92A0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6C346-2E9B-4CE0-89CC-F3C3279599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994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mønt, valuta, mønt/mynte, bronze&#10;&#10;Automatisk genereret beskrivelse">
            <a:extLst>
              <a:ext uri="{FF2B5EF4-FFF2-40B4-BE49-F238E27FC236}">
                <a16:creationId xmlns:a16="http://schemas.microsoft.com/office/drawing/2014/main" id="{DBA60C78-B747-A318-B6C0-39C3F72D7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" y="1813768"/>
            <a:ext cx="9845040" cy="494538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5CF004F-9989-5171-80A8-FEE1BE00A45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Torben Juul Hansen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7446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etal, symbol, Femcent/nikkel, mønt/mynte&#10;&#10;Automatisk genereret beskrivelse">
            <a:extLst>
              <a:ext uri="{FF2B5EF4-FFF2-40B4-BE49-F238E27FC236}">
                <a16:creationId xmlns:a16="http://schemas.microsoft.com/office/drawing/2014/main" id="{AEA5B9FF-0ABE-18E3-6DF0-781D662BB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7457"/>
            <a:ext cx="4295864" cy="424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83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etal, symbol, Femcent/nikkel, mønt/mynte&#10;&#10;Automatisk genereret beskrivelse">
            <a:extLst>
              <a:ext uri="{FF2B5EF4-FFF2-40B4-BE49-F238E27FC236}">
                <a16:creationId xmlns:a16="http://schemas.microsoft.com/office/drawing/2014/main" id="{AEA5B9FF-0ABE-18E3-6DF0-781D662BB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6" y="1897944"/>
            <a:ext cx="4295864" cy="4247536"/>
          </a:xfrm>
          <a:prstGeom prst="rect">
            <a:avLst/>
          </a:prstGeom>
        </p:spPr>
      </p:pic>
      <p:pic>
        <p:nvPicPr>
          <p:cNvPr id="5" name="Billede 4" descr="Et billede, der indeholder logo, cirkel, Font/skrifttype, symbol&#10;&#10;Automatisk genereret beskrivelse">
            <a:extLst>
              <a:ext uri="{FF2B5EF4-FFF2-40B4-BE49-F238E27FC236}">
                <a16:creationId xmlns:a16="http://schemas.microsoft.com/office/drawing/2014/main" id="{50C1CC8B-F5BF-1FC6-EB61-3E3766ED0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54" y="1944328"/>
            <a:ext cx="4165181" cy="415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99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mønt/mynte, metal, valuta&#10;&#10;Automatisk genereret beskrivelse">
            <a:extLst>
              <a:ext uri="{FF2B5EF4-FFF2-40B4-BE49-F238E27FC236}">
                <a16:creationId xmlns:a16="http://schemas.microsoft.com/office/drawing/2014/main" id="{7627AAD9-0687-98A0-4285-CDFAEB734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81" y="1582660"/>
            <a:ext cx="8967019" cy="449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5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vand, bro, cirkel, sort-hvid&#10;&#10;Automatisk genereret beskrivelse">
            <a:extLst>
              <a:ext uri="{FF2B5EF4-FFF2-40B4-BE49-F238E27FC236}">
                <a16:creationId xmlns:a16="http://schemas.microsoft.com/office/drawing/2014/main" id="{2CA2CAC3-D158-F7A7-E2A3-DDE2D652E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48" y="1789471"/>
            <a:ext cx="4145359" cy="4124632"/>
          </a:xfrm>
          <a:prstGeom prst="rect">
            <a:avLst/>
          </a:prstGeom>
        </p:spPr>
      </p:pic>
      <p:pic>
        <p:nvPicPr>
          <p:cNvPr id="6" name="Billede 5" descr="Et billede, der indeholder tekst, Font/skrifttype, kort, Grafik&#10;&#10;Automatisk genereret beskrivelse">
            <a:extLst>
              <a:ext uri="{FF2B5EF4-FFF2-40B4-BE49-F238E27FC236}">
                <a16:creationId xmlns:a16="http://schemas.microsoft.com/office/drawing/2014/main" id="{EC38E508-34D2-9BF0-EE07-C8EFE37A7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07" y="1839247"/>
            <a:ext cx="4301804" cy="402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43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mønt/mynte, valuta, penge&#10;&#10;Automatisk genereret beskrivelse">
            <a:extLst>
              <a:ext uri="{FF2B5EF4-FFF2-40B4-BE49-F238E27FC236}">
                <a16:creationId xmlns:a16="http://schemas.microsoft.com/office/drawing/2014/main" id="{94CA5D11-5335-E83D-617C-A1C81157E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44" y="1979930"/>
            <a:ext cx="4210768" cy="413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70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penge, valuta, metal&#10;&#10;Automatisk genereret beskrivelse">
            <a:extLst>
              <a:ext uri="{FF2B5EF4-FFF2-40B4-BE49-F238E27FC236}">
                <a16:creationId xmlns:a16="http://schemas.microsoft.com/office/drawing/2014/main" id="{BE43C969-DC2B-7573-EB69-F0DC9F872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78" y="1690688"/>
            <a:ext cx="8857347" cy="45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91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tekst, symbol, logo, cirkel&#10;&#10;Automatisk genereret beskrivelse">
            <a:extLst>
              <a:ext uri="{FF2B5EF4-FFF2-40B4-BE49-F238E27FC236}">
                <a16:creationId xmlns:a16="http://schemas.microsoft.com/office/drawing/2014/main" id="{27609380-E1E9-72C4-F571-1652BE993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5" y="1814462"/>
            <a:ext cx="8903472" cy="446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92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valuta, penge, metal&#10;&#10;Automatisk genereret beskrivelse">
            <a:extLst>
              <a:ext uri="{FF2B5EF4-FFF2-40B4-BE49-F238E27FC236}">
                <a16:creationId xmlns:a16="http://schemas.microsoft.com/office/drawing/2014/main" id="{406B74ED-72BA-EB14-84A7-FEE4D1DBD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60" y="1997933"/>
            <a:ext cx="8194143" cy="413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78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valuta, penge, metal&#10;&#10;Automatisk genereret beskrivelse">
            <a:extLst>
              <a:ext uri="{FF2B5EF4-FFF2-40B4-BE49-F238E27FC236}">
                <a16:creationId xmlns:a16="http://schemas.microsoft.com/office/drawing/2014/main" id="{406B74ED-72BA-EB14-84A7-FEE4D1DBD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60" y="1997933"/>
            <a:ext cx="8194143" cy="4132522"/>
          </a:xfrm>
          <a:prstGeom prst="rect">
            <a:avLst/>
          </a:prstGeom>
        </p:spPr>
      </p:pic>
      <p:pic>
        <p:nvPicPr>
          <p:cNvPr id="5" name="Billede 4" descr="Et billede, der indeholder Ansigt, menneske, tekst, Pande&#10;&#10;Automatisk genereret beskrivelse">
            <a:extLst>
              <a:ext uri="{FF2B5EF4-FFF2-40B4-BE49-F238E27FC236}">
                <a16:creationId xmlns:a16="http://schemas.microsoft.com/office/drawing/2014/main" id="{5A5A6203-588F-C071-4901-0CE23829A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31" y="1997933"/>
            <a:ext cx="4097072" cy="41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valuta, penge, mønt/mynte&#10;&#10;Automatisk genereret beskrivelse">
            <a:extLst>
              <a:ext uri="{FF2B5EF4-FFF2-40B4-BE49-F238E27FC236}">
                <a16:creationId xmlns:a16="http://schemas.microsoft.com/office/drawing/2014/main" id="{7096346A-F228-DD6B-CF71-F2C7095A5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72" y="1690688"/>
            <a:ext cx="9098943" cy="457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97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5" name="Billede 4" descr="Et billede, der indeholder metal, bronze, messing, mønt&#10;&#10;Automatisk genereret beskrivelse">
            <a:extLst>
              <a:ext uri="{FF2B5EF4-FFF2-40B4-BE49-F238E27FC236}">
                <a16:creationId xmlns:a16="http://schemas.microsoft.com/office/drawing/2014/main" id="{976B64EF-83EA-AAB9-E591-00403F0FA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83" y="1690688"/>
            <a:ext cx="8294985" cy="425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65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valuta, penge, mønt/mynte&#10;&#10;Automatisk genereret beskrivelse">
            <a:extLst>
              <a:ext uri="{FF2B5EF4-FFF2-40B4-BE49-F238E27FC236}">
                <a16:creationId xmlns:a16="http://schemas.microsoft.com/office/drawing/2014/main" id="{7096346A-F228-DD6B-CF71-F2C7095A5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72" y="1690688"/>
            <a:ext cx="9098943" cy="4577144"/>
          </a:xfrm>
          <a:prstGeom prst="rect">
            <a:avLst/>
          </a:prstGeom>
        </p:spPr>
      </p:pic>
      <p:pic>
        <p:nvPicPr>
          <p:cNvPr id="5" name="Billede 4" descr="Et billede, der indeholder Ansigt, briller, menneske, Pande&#10;&#10;Automatisk genereret beskrivelse">
            <a:extLst>
              <a:ext uri="{FF2B5EF4-FFF2-40B4-BE49-F238E27FC236}">
                <a16:creationId xmlns:a16="http://schemas.microsoft.com/office/drawing/2014/main" id="{97D36164-46F8-C0C2-0644-34F73454D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52" y="1759441"/>
            <a:ext cx="4508391" cy="450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1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metal, mønt/mynte, valuta&#10;&#10;Automatisk genereret beskrivelse">
            <a:extLst>
              <a:ext uri="{FF2B5EF4-FFF2-40B4-BE49-F238E27FC236}">
                <a16:creationId xmlns:a16="http://schemas.microsoft.com/office/drawing/2014/main" id="{8CB64992-A145-7929-7F1D-1952D1908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10" y="1602449"/>
            <a:ext cx="9613071" cy="483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49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metal, mønt/mynte, valuta&#10;&#10;Automatisk genereret beskrivelse">
            <a:extLst>
              <a:ext uri="{FF2B5EF4-FFF2-40B4-BE49-F238E27FC236}">
                <a16:creationId xmlns:a16="http://schemas.microsoft.com/office/drawing/2014/main" id="{8CB64992-A145-7929-7F1D-1952D1908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10" y="1602449"/>
            <a:ext cx="9613071" cy="4830155"/>
          </a:xfrm>
          <a:prstGeom prst="rect">
            <a:avLst/>
          </a:prstGeom>
        </p:spPr>
      </p:pic>
      <p:pic>
        <p:nvPicPr>
          <p:cNvPr id="7" name="Billede 6" descr="Et billede, der indeholder Font/skrifttype, tekst, logo, cirkel&#10;&#10;Automatisk genereret beskrivelse">
            <a:extLst>
              <a:ext uri="{FF2B5EF4-FFF2-40B4-BE49-F238E27FC236}">
                <a16:creationId xmlns:a16="http://schemas.microsoft.com/office/drawing/2014/main" id="{96EA7360-A2B0-4A34-ED24-AB3EBD446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45" y="1656468"/>
            <a:ext cx="4697839" cy="477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80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tekst, cirkel, logo, Font/skrifttype&#10;&#10;Automatisk genereret beskrivelse">
            <a:extLst>
              <a:ext uri="{FF2B5EF4-FFF2-40B4-BE49-F238E27FC236}">
                <a16:creationId xmlns:a16="http://schemas.microsoft.com/office/drawing/2014/main" id="{E8137FB4-51CE-D61B-6E92-CC2A41E7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90" y="1557647"/>
            <a:ext cx="9822426" cy="493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1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metal, valuta, mønt/mynte&#10;&#10;Automatisk genereret beskrivelse">
            <a:extLst>
              <a:ext uri="{FF2B5EF4-FFF2-40B4-BE49-F238E27FC236}">
                <a16:creationId xmlns:a16="http://schemas.microsoft.com/office/drawing/2014/main" id="{365C69AC-F848-B9CD-536C-8A4676E9A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55" y="1722263"/>
            <a:ext cx="4463289" cy="44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42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mønt/mynte, valuta, penge&#10;&#10;Automatisk genereret beskrivelse">
            <a:extLst>
              <a:ext uri="{FF2B5EF4-FFF2-40B4-BE49-F238E27FC236}">
                <a16:creationId xmlns:a16="http://schemas.microsoft.com/office/drawing/2014/main" id="{8C32CED3-D677-795B-F9C2-4466A25B6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20" y="1819113"/>
            <a:ext cx="8416412" cy="416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9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mønt/mynte, valuta, penge&#10;&#10;Automatisk genereret beskrivelse">
            <a:extLst>
              <a:ext uri="{FF2B5EF4-FFF2-40B4-BE49-F238E27FC236}">
                <a16:creationId xmlns:a16="http://schemas.microsoft.com/office/drawing/2014/main" id="{8C32CED3-D677-795B-F9C2-4466A25B6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20" y="1819113"/>
            <a:ext cx="8416412" cy="4163095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26CF221-33CD-DD5C-83F1-E084C9738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20" y="1819113"/>
            <a:ext cx="4202100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20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mønt/mynte, valuta, penge&#10;&#10;Automatisk genereret beskrivelse">
            <a:extLst>
              <a:ext uri="{FF2B5EF4-FFF2-40B4-BE49-F238E27FC236}">
                <a16:creationId xmlns:a16="http://schemas.microsoft.com/office/drawing/2014/main" id="{2E746925-ACFE-57EF-2867-373EDCE3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1801518"/>
            <a:ext cx="870718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63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mønt/mynte, valuta, metal&#10;&#10;Automatisk genereret beskrivelse">
            <a:extLst>
              <a:ext uri="{FF2B5EF4-FFF2-40B4-BE49-F238E27FC236}">
                <a16:creationId xmlns:a16="http://schemas.microsoft.com/office/drawing/2014/main" id="{2C6571E6-D9C6-5820-89BA-ECEF173E4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1" y="1891228"/>
            <a:ext cx="856560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41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mønt/mynte, valuta, metal&#10;&#10;Automatisk genereret beskrivelse">
            <a:extLst>
              <a:ext uri="{FF2B5EF4-FFF2-40B4-BE49-F238E27FC236}">
                <a16:creationId xmlns:a16="http://schemas.microsoft.com/office/drawing/2014/main" id="{2C6571E6-D9C6-5820-89BA-ECEF173E4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1" y="1891228"/>
            <a:ext cx="8565609" cy="4320000"/>
          </a:xfrm>
          <a:prstGeom prst="rect">
            <a:avLst/>
          </a:prstGeom>
        </p:spPr>
      </p:pic>
      <p:pic>
        <p:nvPicPr>
          <p:cNvPr id="5" name="Billede 4" descr="Et billede, der indeholder tekst, symbol, logo, emblem&#10;&#10;Automatisk genereret beskrivelse">
            <a:extLst>
              <a:ext uri="{FF2B5EF4-FFF2-40B4-BE49-F238E27FC236}">
                <a16:creationId xmlns:a16="http://schemas.microsoft.com/office/drawing/2014/main" id="{28090290-B0F1-4843-8F66-1E13AD0C7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65" y="1806090"/>
            <a:ext cx="4389120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0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valuta, metal, bronze&#10;&#10;Automatisk genereret beskrivelse">
            <a:extLst>
              <a:ext uri="{FF2B5EF4-FFF2-40B4-BE49-F238E27FC236}">
                <a16:creationId xmlns:a16="http://schemas.microsoft.com/office/drawing/2014/main" id="{19147612-C97E-52D6-3886-415C77920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79" y="1393131"/>
            <a:ext cx="5144921" cy="51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03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broderi&#10;&#10;Automatisk genereret beskrivelse med lav tillid">
            <a:extLst>
              <a:ext uri="{FF2B5EF4-FFF2-40B4-BE49-F238E27FC236}">
                <a16:creationId xmlns:a16="http://schemas.microsoft.com/office/drawing/2014/main" id="{6AAAE9BB-3A34-FF89-BC31-0F893C184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1" y="1594292"/>
            <a:ext cx="858757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99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symbol, logo, emblem, Font/skrifttype&#10;&#10;Automatisk genereret beskrivelse">
            <a:extLst>
              <a:ext uri="{FF2B5EF4-FFF2-40B4-BE49-F238E27FC236}">
                <a16:creationId xmlns:a16="http://schemas.microsoft.com/office/drawing/2014/main" id="{0D36983D-695F-7762-3A89-AB10F1E30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86" y="1834126"/>
            <a:ext cx="43092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07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Font/skrifttype, symbol, logo, tekst&#10;&#10;Automatisk genereret beskrivelse">
            <a:extLst>
              <a:ext uri="{FF2B5EF4-FFF2-40B4-BE49-F238E27FC236}">
                <a16:creationId xmlns:a16="http://schemas.microsoft.com/office/drawing/2014/main" id="{26E6A281-C3C3-E63F-876E-A66874D4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1" y="1690688"/>
            <a:ext cx="857134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09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6" name="Billede 5" descr="Et billede, der indeholder mønt, mønt/mynte, valuta, penge&#10;&#10;Automatisk genereret beskrivelse">
            <a:extLst>
              <a:ext uri="{FF2B5EF4-FFF2-40B4-BE49-F238E27FC236}">
                <a16:creationId xmlns:a16="http://schemas.microsoft.com/office/drawing/2014/main" id="{01493113-2FAC-8D9E-89FB-5355D347A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67" y="1561170"/>
            <a:ext cx="874666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95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6" name="Billede 5" descr="Et billede, der indeholder mønt, metal, valuta, penge&#10;&#10;Automatisk genereret beskrivelse">
            <a:extLst>
              <a:ext uri="{FF2B5EF4-FFF2-40B4-BE49-F238E27FC236}">
                <a16:creationId xmlns:a16="http://schemas.microsoft.com/office/drawing/2014/main" id="{ACC69E6C-154F-BC4B-913B-07A816D5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34" y="1887400"/>
            <a:ext cx="8603932" cy="43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14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valuta, mønt/mynte, penge&#10;&#10;Automatisk genereret beskrivelse">
            <a:extLst>
              <a:ext uri="{FF2B5EF4-FFF2-40B4-BE49-F238E27FC236}">
                <a16:creationId xmlns:a16="http://schemas.microsoft.com/office/drawing/2014/main" id="{125EF6EA-5F5B-FC0B-F297-EB0DCB596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1690688"/>
            <a:ext cx="851508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21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C64A44D-184E-43B3-2DB2-428C926D0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1" y="1690688"/>
            <a:ext cx="5693127" cy="2880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9345F47-8994-A983-CCD8-C7036CDCD2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78" y="3521163"/>
            <a:ext cx="574222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43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sølv, symbol&#10;&#10;Automatisk genereret beskrivelse">
            <a:extLst>
              <a:ext uri="{FF2B5EF4-FFF2-40B4-BE49-F238E27FC236}">
                <a16:creationId xmlns:a16="http://schemas.microsoft.com/office/drawing/2014/main" id="{E4094F32-174A-CC83-5DD4-EDC78CD1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" y="1562100"/>
            <a:ext cx="9425940" cy="47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64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mønt, valuta, penge, kontanter&#10;&#10;Automatisk genereret beskrivelse">
            <a:extLst>
              <a:ext uri="{FF2B5EF4-FFF2-40B4-BE49-F238E27FC236}">
                <a16:creationId xmlns:a16="http://schemas.microsoft.com/office/drawing/2014/main" id="{114E5D34-4C40-4B8C-A874-B61BE455D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690688"/>
            <a:ext cx="8864600" cy="439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3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B1128-5A5D-FDFC-352B-A8EA2C73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Torben Juul Hansen</a:t>
            </a:r>
          </a:p>
        </p:txBody>
      </p:sp>
      <p:pic>
        <p:nvPicPr>
          <p:cNvPr id="4" name="Billede 3" descr="Et billede, der indeholder Ansigt, valuta, penge, mønt&#10;&#10;Automatisk genereret beskrivelse">
            <a:extLst>
              <a:ext uri="{FF2B5EF4-FFF2-40B4-BE49-F238E27FC236}">
                <a16:creationId xmlns:a16="http://schemas.microsoft.com/office/drawing/2014/main" id="{7287C9CE-646A-C4D8-B202-61B5CDA42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37" y="2206113"/>
            <a:ext cx="3405748" cy="3329448"/>
          </a:xfrm>
          <a:prstGeom prst="rect">
            <a:avLst/>
          </a:prstGeom>
        </p:spPr>
      </p:pic>
      <p:pic>
        <p:nvPicPr>
          <p:cNvPr id="6" name="Billede 5" descr="Et billede, der indeholder metal, emblem, valuta, mønt&#10;&#10;Automatisk genereret beskrivelse">
            <a:extLst>
              <a:ext uri="{FF2B5EF4-FFF2-40B4-BE49-F238E27FC236}">
                <a16:creationId xmlns:a16="http://schemas.microsoft.com/office/drawing/2014/main" id="{07913485-1C71-4CA2-95D3-D6E8D22FB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99" y="2042765"/>
            <a:ext cx="4226026" cy="399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48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99</Words>
  <Application>Microsoft Office PowerPoint</Application>
  <PresentationFormat>Widescreen</PresentationFormat>
  <Paragraphs>33</Paragraphs>
  <Slides>33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Office-tema</vt:lpstr>
      <vt:lpstr>PowerPoint-præsentation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  <vt:lpstr>Torben Juul Hansen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Preben Nielsen</dc:creator>
  <cp:lastModifiedBy>Preben Nielsen</cp:lastModifiedBy>
  <cp:revision>7</cp:revision>
  <dcterms:created xsi:type="dcterms:W3CDTF">2023-11-26T11:05:47Z</dcterms:created>
  <dcterms:modified xsi:type="dcterms:W3CDTF">2023-11-26T16:11:42Z</dcterms:modified>
</cp:coreProperties>
</file>